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55" r:id="rId9"/>
    <p:sldId id="756" r:id="rId10"/>
    <p:sldId id="757" r:id="rId11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79453" autoAdjust="0"/>
  </p:normalViewPr>
  <p:slideViewPr>
    <p:cSldViewPr>
      <p:cViewPr>
        <p:scale>
          <a:sx n="50" d="100"/>
          <a:sy n="50" d="100"/>
        </p:scale>
        <p:origin x="2550" y="1164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3d.dongguk.edu/examples/character_anima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</a:t>
            </a:r>
            <a:r>
              <a:rPr lang="en-US" altLang="ko-KR" sz="1000" u="sng" dirty="0" smtClean="0">
                <a:hlinkClick r:id="rId5"/>
              </a:rPr>
              <a:t>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</a:t>
            </a:r>
            <a:r>
              <a:rPr lang="en-US" altLang="ko-KR" sz="900" dirty="0" smtClean="0">
                <a:hlinkClick r:id="rId5"/>
              </a:rPr>
              <a:t>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</a:t>
            </a:r>
            <a:r>
              <a:rPr lang="ko-KR" altLang="en-US" sz="1200" b="1" dirty="0" smtClean="0"/>
              <a:t>상호작용 및 공간 분할 </a:t>
            </a:r>
            <a:r>
              <a:rPr lang="ko-KR" altLang="en-US" sz="1200" b="1" dirty="0" smtClean="0"/>
              <a:t>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7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다양한 종류의 광원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0317" y="4089090"/>
            <a:ext cx="1918913" cy="2687357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732"/>
          <a:stretch/>
        </p:blipFill>
        <p:spPr>
          <a:xfrm>
            <a:off x="1070292" y="4094063"/>
            <a:ext cx="1838243" cy="2683357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9228" y="4089090"/>
            <a:ext cx="1901728" cy="268833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r="5443"/>
          <a:stretch/>
        </p:blipFill>
        <p:spPr>
          <a:xfrm>
            <a:off x="4893502" y="4089090"/>
            <a:ext cx="1931210" cy="268833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r="10888" b="7951"/>
          <a:stretch/>
        </p:blipFill>
        <p:spPr>
          <a:xfrm>
            <a:off x="6858868" y="4089090"/>
            <a:ext cx="1871956" cy="2715877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r="15710" b="7122"/>
          <a:stretch/>
        </p:blipFill>
        <p:spPr>
          <a:xfrm>
            <a:off x="8755404" y="4089090"/>
            <a:ext cx="1775872" cy="2715877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14509" t="8859" r="9825" b="3573"/>
          <a:stretch/>
        </p:blipFill>
        <p:spPr>
          <a:xfrm>
            <a:off x="10556676" y="4089090"/>
            <a:ext cx="1728192" cy="2715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(3d.dongguk.edu)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02803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err="1" smtClean="0"/>
                        <a:t>사람짐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물의 상층부에서 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38510</TotalTime>
  <Words>624</Words>
  <Application>Microsoft Office PowerPoint</Application>
  <PresentationFormat>사용자 지정</PresentationFormat>
  <Paragraphs>187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1378</cp:revision>
  <cp:lastPrinted>2015-11-24T01:09:18Z</cp:lastPrinted>
  <dcterms:created xsi:type="dcterms:W3CDTF">2006-10-05T04:04:58Z</dcterms:created>
  <dcterms:modified xsi:type="dcterms:W3CDTF">2016-02-14T12:01:32Z</dcterms:modified>
</cp:coreProperties>
</file>